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63" r:id="rId7"/>
    <p:sldId id="261" r:id="rId8"/>
    <p:sldId id="264" r:id="rId9"/>
    <p:sldId id="262" r:id="rId10"/>
    <p:sldId id="265" r:id="rId11"/>
    <p:sldId id="259" r:id="rId12"/>
    <p:sldId id="266" r:id="rId13"/>
    <p:sldId id="267" r:id="rId14"/>
    <p:sldId id="277" r:id="rId15"/>
    <p:sldId id="269" r:id="rId16"/>
    <p:sldId id="278" r:id="rId17"/>
    <p:sldId id="276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82BC-DE07-49BB-9DAD-EDE8E55361B8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0800-825B-4858-BE69-F90A5DDD782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Tm="3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82BC-DE07-49BB-9DAD-EDE8E55361B8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0800-825B-4858-BE69-F90A5DDD782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Tm="3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82BC-DE07-49BB-9DAD-EDE8E55361B8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0800-825B-4858-BE69-F90A5DDD782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Tm="3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82BC-DE07-49BB-9DAD-EDE8E55361B8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0800-825B-4858-BE69-F90A5DDD782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Tm="3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82BC-DE07-49BB-9DAD-EDE8E55361B8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0800-825B-4858-BE69-F90A5DDD782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Tm="3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82BC-DE07-49BB-9DAD-EDE8E55361B8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0800-825B-4858-BE69-F90A5DDD782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Tm="3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82BC-DE07-49BB-9DAD-EDE8E55361B8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0800-825B-4858-BE69-F90A5DDD782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Tm="3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82BC-DE07-49BB-9DAD-EDE8E55361B8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0800-825B-4858-BE69-F90A5DDD782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Tm="3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82BC-DE07-49BB-9DAD-EDE8E55361B8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0800-825B-4858-BE69-F90A5DDD782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Tm="3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82BC-DE07-49BB-9DAD-EDE8E55361B8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0800-825B-4858-BE69-F90A5DDD782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Tm="3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82BC-DE07-49BB-9DAD-EDE8E55361B8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0800-825B-4858-BE69-F90A5DDD782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Tm="3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282BC-DE07-49BB-9DAD-EDE8E55361B8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0800-825B-4858-BE69-F90A5DDD782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24744"/>
            <a:ext cx="9144000" cy="38862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71472" y="506810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>
                <a:solidFill>
                  <a:schemeClr val="bg1"/>
                </a:solidFill>
              </a:rPr>
              <a:t>Europeanen zijn onderweg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7" name="Afbeelding 6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24744"/>
            <a:ext cx="9144000" cy="3886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71604" y="506810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>
                <a:solidFill>
                  <a:schemeClr val="bg1"/>
                </a:solidFill>
              </a:rPr>
              <a:t>…naar spiritualiteit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5" name="Afbeelding 4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24744"/>
            <a:ext cx="9144000" cy="38862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85720" y="506810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solidFill>
                  <a:schemeClr val="bg1"/>
                </a:solidFill>
              </a:rPr>
              <a:t>w</a:t>
            </a:r>
            <a:r>
              <a:rPr lang="nl-NL" sz="5400" dirty="0" smtClean="0">
                <a:solidFill>
                  <a:schemeClr val="bg1"/>
                </a:solidFill>
              </a:rPr>
              <a:t>aar zal men uitkomen?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6" name="Afbeelding 5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24744"/>
            <a:ext cx="9144000" cy="3886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85720" y="506810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solidFill>
                  <a:schemeClr val="bg1"/>
                </a:solidFill>
              </a:rPr>
              <a:t>w</a:t>
            </a:r>
            <a:r>
              <a:rPr lang="nl-NL" sz="5400" dirty="0" smtClean="0">
                <a:solidFill>
                  <a:schemeClr val="bg1"/>
                </a:solidFill>
              </a:rPr>
              <a:t>aar zal men uitkomen?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5" name="Afbeelding 4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24744"/>
            <a:ext cx="9144000" cy="3886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85720" y="506810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solidFill>
                  <a:schemeClr val="bg1"/>
                </a:solidFill>
              </a:rPr>
              <a:t>i</a:t>
            </a:r>
            <a:r>
              <a:rPr lang="nl-NL" sz="5400" dirty="0" smtClean="0">
                <a:solidFill>
                  <a:schemeClr val="bg1"/>
                </a:solidFill>
              </a:rPr>
              <a:t>s er hoop voor Europeanen?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5" name="Afbeelding 4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6064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chemeClr val="bg1"/>
                </a:solidFill>
              </a:rPr>
              <a:t>Europa is het enige continent waar het aantal christenen daalt…!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dirk-bart\Documents\a ecm\presentaties\Chris Europe\maps\Nieuwe map\Europa1kopi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58807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8253330"/>
      </p:ext>
    </p:extLst>
  </p:cSld>
  <p:clrMapOvr>
    <a:masterClrMapping/>
  </p:clrMapOvr>
  <p:transition spd="slow" advTm="4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710768"/>
            <a:ext cx="9144000" cy="351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800" dirty="0" err="1" smtClean="0">
                <a:solidFill>
                  <a:schemeClr val="bg1"/>
                </a:solidFill>
              </a:rPr>
              <a:t>European</a:t>
            </a:r>
            <a:r>
              <a:rPr lang="nl-NL" sz="3800" dirty="0" smtClean="0">
                <a:solidFill>
                  <a:schemeClr val="bg1"/>
                </a:solidFill>
              </a:rPr>
              <a:t> Christian </a:t>
            </a:r>
            <a:r>
              <a:rPr lang="nl-NL" sz="3800" dirty="0" err="1" smtClean="0">
                <a:solidFill>
                  <a:schemeClr val="bg1"/>
                </a:solidFill>
              </a:rPr>
              <a:t>Mission</a:t>
            </a:r>
            <a:r>
              <a:rPr lang="nl-NL" sz="3800" dirty="0" smtClean="0">
                <a:solidFill>
                  <a:schemeClr val="bg1"/>
                </a:solidFill>
              </a:rPr>
              <a:t> (ECM) ziet hoop.</a:t>
            </a:r>
          </a:p>
          <a:p>
            <a:pPr algn="ctr">
              <a:lnSpc>
                <a:spcPct val="150000"/>
              </a:lnSpc>
            </a:pPr>
            <a:r>
              <a:rPr lang="nl-NL" sz="3800" dirty="0" smtClean="0">
                <a:solidFill>
                  <a:schemeClr val="bg1"/>
                </a:solidFill>
              </a:rPr>
              <a:t>Hoop omdat God aan het werk is in Europa.</a:t>
            </a:r>
          </a:p>
          <a:p>
            <a:pPr algn="ctr">
              <a:lnSpc>
                <a:spcPct val="150000"/>
              </a:lnSpc>
            </a:pPr>
            <a:r>
              <a:rPr lang="nl-NL" sz="3800" dirty="0" smtClean="0">
                <a:solidFill>
                  <a:schemeClr val="bg1"/>
                </a:solidFill>
              </a:rPr>
              <a:t>ECM wil zich aansluiten bij wat God doet.</a:t>
            </a:r>
          </a:p>
          <a:p>
            <a:pPr algn="ctr">
              <a:lnSpc>
                <a:spcPct val="150000"/>
              </a:lnSpc>
            </a:pPr>
            <a:r>
              <a:rPr lang="nl-NL" sz="3800" dirty="0" smtClean="0">
                <a:solidFill>
                  <a:schemeClr val="bg1"/>
                </a:solidFill>
              </a:rPr>
              <a:t>ECM wil Zijn licht verspreiden in Europa.</a:t>
            </a:r>
          </a:p>
        </p:txBody>
      </p:sp>
      <p:pic>
        <p:nvPicPr>
          <p:cNvPr id="4" name="Afbeelding 3" descr="ECM breng europa tot leven met schaduw 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20"/>
                            </p:stCondLst>
                            <p:childTnLst>
                              <p:par>
                                <p:cTn id="22" presetID="27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20"/>
                            </p:stCondLst>
                            <p:childTnLst>
                              <p:par>
                                <p:cTn id="33" presetID="27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460"/>
                            </p:stCondLst>
                            <p:childTnLst>
                              <p:par>
                                <p:cTn id="44" presetID="27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592227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 smtClean="0">
                <a:solidFill>
                  <a:schemeClr val="bg1"/>
                </a:solidFill>
              </a:rPr>
              <a:t>Dit doet ECM vooral door het ondersteunen en faciliteren van gemeentestichting in Europa.</a:t>
            </a:r>
          </a:p>
          <a:p>
            <a:pPr algn="ctr">
              <a:lnSpc>
                <a:spcPct val="150000"/>
              </a:lnSpc>
            </a:pPr>
            <a:r>
              <a:rPr lang="nl-NL" sz="4000" dirty="0" smtClean="0">
                <a:solidFill>
                  <a:schemeClr val="bg1"/>
                </a:solidFill>
              </a:rPr>
              <a:t>Kerken waar mensen God kunnen vinden.</a:t>
            </a:r>
          </a:p>
          <a:p>
            <a:pPr algn="ctr">
              <a:lnSpc>
                <a:spcPct val="150000"/>
              </a:lnSpc>
            </a:pPr>
            <a:r>
              <a:rPr lang="nl-NL" sz="4000" dirty="0" smtClean="0">
                <a:solidFill>
                  <a:schemeClr val="bg1"/>
                </a:solidFill>
              </a:rPr>
              <a:t>Kerken die zich inzetten voor hun leefomgeving.</a:t>
            </a:r>
          </a:p>
        </p:txBody>
      </p:sp>
      <p:pic>
        <p:nvPicPr>
          <p:cNvPr id="4" name="Afbeelding 3" descr="ECM breng europa tot leven met schaduw 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149703"/>
      </p:ext>
    </p:extLst>
  </p:cSld>
  <p:clrMapOvr>
    <a:masterClrMapping/>
  </p:clrMapOvr>
  <p:transition spd="slow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20"/>
                            </p:stCondLst>
                            <p:childTnLst>
                              <p:par>
                                <p:cTn id="11" presetID="27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40"/>
                            </p:stCondLst>
                            <p:childTnLst>
                              <p:par>
                                <p:cTn id="22" presetID="27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920"/>
                            </p:stCondLst>
                            <p:childTnLst>
                              <p:par>
                                <p:cTn id="33" presetID="27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-5634" y="2852936"/>
            <a:ext cx="9144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Dit doet ECM met ruim </a:t>
            </a:r>
            <a:r>
              <a:rPr lang="nl-NL" sz="3200" dirty="0" smtClean="0">
                <a:solidFill>
                  <a:schemeClr val="bg1"/>
                </a:solidFill>
              </a:rPr>
              <a:t>250 </a:t>
            </a:r>
            <a:r>
              <a:rPr lang="nl-NL" sz="3200" dirty="0" smtClean="0">
                <a:solidFill>
                  <a:schemeClr val="bg1"/>
                </a:solidFill>
              </a:rPr>
              <a:t>zendingswerkers in </a:t>
            </a:r>
            <a:r>
              <a:rPr lang="nl-NL" sz="3200" dirty="0" smtClean="0">
                <a:solidFill>
                  <a:schemeClr val="bg1"/>
                </a:solidFill>
              </a:rPr>
              <a:t>twintig </a:t>
            </a:r>
            <a:r>
              <a:rPr lang="nl-NL" sz="3200" dirty="0" smtClean="0">
                <a:solidFill>
                  <a:schemeClr val="bg1"/>
                </a:solidFill>
              </a:rPr>
              <a:t>Europese landen.</a:t>
            </a:r>
          </a:p>
          <a:p>
            <a:pPr algn="ctr"/>
            <a:r>
              <a:rPr lang="nl-NL" sz="4400" b="1" dirty="0" smtClean="0">
                <a:solidFill>
                  <a:schemeClr val="bg1"/>
                </a:solidFill>
              </a:rPr>
              <a:t>Bouwt u met ons mee?</a:t>
            </a:r>
          </a:p>
          <a:p>
            <a:pPr algn="ctr"/>
            <a:endParaRPr lang="nl-NL" sz="700" dirty="0" smtClean="0">
              <a:solidFill>
                <a:schemeClr val="bg1"/>
              </a:solidFill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Kijk voor meer informatie op </a:t>
            </a:r>
          </a:p>
          <a:p>
            <a:pPr algn="ctr"/>
            <a:r>
              <a:rPr lang="nl-NL" sz="6000" dirty="0" smtClean="0">
                <a:solidFill>
                  <a:schemeClr val="bg1"/>
                </a:solidFill>
              </a:rPr>
              <a:t>www.ecmnederland.nl</a:t>
            </a:r>
          </a:p>
          <a:p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dirk-bart\Documents\a ecm\Biennial 2012\foto's biennial 2012\The Group\Panorama-(final) 1600x12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51753" cy="28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24744"/>
            <a:ext cx="9144000" cy="3886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71472" y="506810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>
                <a:solidFill>
                  <a:schemeClr val="bg1"/>
                </a:solidFill>
              </a:rPr>
              <a:t>Europeanen zijn onderweg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6" name="Afbeelding 5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24744"/>
            <a:ext cx="9144000" cy="3886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071670" y="5068108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solidFill>
                  <a:schemeClr val="bg1"/>
                </a:solidFill>
              </a:rPr>
              <a:t>o</a:t>
            </a:r>
            <a:r>
              <a:rPr lang="nl-NL" sz="5400" dirty="0" smtClean="0">
                <a:solidFill>
                  <a:schemeClr val="bg1"/>
                </a:solidFill>
              </a:rPr>
              <a:t>p zoek…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5" name="Afbeelding 4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24744"/>
            <a:ext cx="9144000" cy="3886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71604" y="506810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>
                <a:solidFill>
                  <a:schemeClr val="bg1"/>
                </a:solidFill>
              </a:rPr>
              <a:t>…naar welvaart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5" name="Afbeelding 4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24744"/>
            <a:ext cx="9144000" cy="3886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357290" y="506810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>
                <a:solidFill>
                  <a:schemeClr val="bg1"/>
                </a:solidFill>
              </a:rPr>
              <a:t>…naar vrijheid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5" name="Afbeelding 4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24744"/>
            <a:ext cx="9144000" cy="3886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214414" y="5068108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>
                <a:solidFill>
                  <a:schemeClr val="bg1"/>
                </a:solidFill>
              </a:rPr>
              <a:t>…naar veiligheid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5" name="Afbeelding 4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24744"/>
            <a:ext cx="9144000" cy="3886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214414" y="5068108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>
                <a:solidFill>
                  <a:schemeClr val="bg1"/>
                </a:solidFill>
              </a:rPr>
              <a:t>…naar veiligheid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5" name="Afbeelding 4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24744"/>
            <a:ext cx="9144000" cy="3886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71604" y="506810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>
                <a:solidFill>
                  <a:schemeClr val="bg1"/>
                </a:solidFill>
              </a:rPr>
              <a:t>…naar identiteit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5" name="Afbeelding 4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24744"/>
            <a:ext cx="9144000" cy="3886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71604" y="506810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>
                <a:solidFill>
                  <a:schemeClr val="bg1"/>
                </a:solidFill>
              </a:rPr>
              <a:t>…naar realiteit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5" name="Afbeelding 4" descr="ECM breng europa tot leven met schaduw 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733256"/>
            <a:ext cx="2417069" cy="990602"/>
          </a:xfrm>
          <a:prstGeom prst="rect">
            <a:avLst/>
          </a:prstGeom>
        </p:spPr>
      </p:pic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146</Words>
  <Application>Microsoft Office PowerPoint</Application>
  <PresentationFormat>Diavoorstelling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user</dc:creator>
  <cp:lastModifiedBy>rianne</cp:lastModifiedBy>
  <cp:revision>23</cp:revision>
  <dcterms:created xsi:type="dcterms:W3CDTF">2010-06-03T09:04:13Z</dcterms:created>
  <dcterms:modified xsi:type="dcterms:W3CDTF">2018-12-11T11:55:03Z</dcterms:modified>
</cp:coreProperties>
</file>